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73" r:id="rId4"/>
    <p:sldId id="274" r:id="rId5"/>
    <p:sldId id="272" r:id="rId6"/>
    <p:sldId id="267" r:id="rId7"/>
    <p:sldId id="265" r:id="rId8"/>
    <p:sldId id="264" r:id="rId9"/>
    <p:sldId id="263" r:id="rId10"/>
    <p:sldId id="262" r:id="rId11"/>
    <p:sldId id="261" r:id="rId12"/>
    <p:sldId id="260" r:id="rId13"/>
    <p:sldId id="259" r:id="rId14"/>
    <p:sldId id="271" r:id="rId15"/>
    <p:sldId id="270" r:id="rId16"/>
    <p:sldId id="275" r:id="rId1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Rg st="1" end="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F48F-1D7E-4E3E-9A08-F8AF116DB753}" type="datetimeFigureOut">
              <a:rPr lang="th-TH" smtClean="0"/>
              <a:pPr/>
              <a:t>06/06/56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C0A0-FBAF-4EB6-B8A8-60D97BE34C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F48F-1D7E-4E3E-9A08-F8AF116DB753}" type="datetimeFigureOut">
              <a:rPr lang="th-TH" smtClean="0"/>
              <a:pPr/>
              <a:t>06/06/56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C0A0-FBAF-4EB6-B8A8-60D97BE34C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F48F-1D7E-4E3E-9A08-F8AF116DB753}" type="datetimeFigureOut">
              <a:rPr lang="th-TH" smtClean="0"/>
              <a:pPr/>
              <a:t>06/06/56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C0A0-FBAF-4EB6-B8A8-60D97BE34C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F48F-1D7E-4E3E-9A08-F8AF116DB753}" type="datetimeFigureOut">
              <a:rPr lang="th-TH" smtClean="0"/>
              <a:pPr/>
              <a:t>06/06/56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C0A0-FBAF-4EB6-B8A8-60D97BE34C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F48F-1D7E-4E3E-9A08-F8AF116DB753}" type="datetimeFigureOut">
              <a:rPr lang="th-TH" smtClean="0"/>
              <a:pPr/>
              <a:t>06/06/56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C0A0-FBAF-4EB6-B8A8-60D97BE34C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F48F-1D7E-4E3E-9A08-F8AF116DB753}" type="datetimeFigureOut">
              <a:rPr lang="th-TH" smtClean="0"/>
              <a:pPr/>
              <a:t>06/06/56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C0A0-FBAF-4EB6-B8A8-60D97BE34C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F48F-1D7E-4E3E-9A08-F8AF116DB753}" type="datetimeFigureOut">
              <a:rPr lang="th-TH" smtClean="0"/>
              <a:pPr/>
              <a:t>06/06/56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C0A0-FBAF-4EB6-B8A8-60D97BE34C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F48F-1D7E-4E3E-9A08-F8AF116DB753}" type="datetimeFigureOut">
              <a:rPr lang="th-TH" smtClean="0"/>
              <a:pPr/>
              <a:t>06/06/56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C0A0-FBAF-4EB6-B8A8-60D97BE34C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F48F-1D7E-4E3E-9A08-F8AF116DB753}" type="datetimeFigureOut">
              <a:rPr lang="th-TH" smtClean="0"/>
              <a:pPr/>
              <a:t>06/06/56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C0A0-FBAF-4EB6-B8A8-60D97BE34C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F48F-1D7E-4E3E-9A08-F8AF116DB753}" type="datetimeFigureOut">
              <a:rPr lang="th-TH" smtClean="0"/>
              <a:pPr/>
              <a:t>06/06/56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C0A0-FBAF-4EB6-B8A8-60D97BE34C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F48F-1D7E-4E3E-9A08-F8AF116DB753}" type="datetimeFigureOut">
              <a:rPr lang="th-TH" smtClean="0"/>
              <a:pPr/>
              <a:t>06/06/56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C0A0-FBAF-4EB6-B8A8-60D97BE34C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BF48F-1D7E-4E3E-9A08-F8AF116DB753}" type="datetimeFigureOut">
              <a:rPr lang="th-TH" smtClean="0"/>
              <a:pPr/>
              <a:t>06/06/56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CC0A0-FBAF-4EB6-B8A8-60D97BE34CC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ปกแคลปี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0คะแนนมาจากไหน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1 งาน บฝ 100ข้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2อีเมล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10ครูติ๊ด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0antid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12anti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6จบ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 แนะนำแคล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3 จุดประสงค์แคล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4 มาตรฐานรายวิชาแคล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5 คำอธิบายแคล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6 เนื้อหาแคล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7 ระดับเกร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8 อ้างอิ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1.1ครูติ๊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1544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นำเสนอทางหน้าจอ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Antid</dc:creator>
  <cp:lastModifiedBy>Antid</cp:lastModifiedBy>
  <cp:revision>27</cp:revision>
  <dcterms:created xsi:type="dcterms:W3CDTF">2013-04-01T04:48:25Z</dcterms:created>
  <dcterms:modified xsi:type="dcterms:W3CDTF">2013-06-06T14:24:48Z</dcterms:modified>
</cp:coreProperties>
</file>